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96E7-E5B2-4030-AA7A-AFB08B3C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887" y="-30827"/>
            <a:ext cx="8689976" cy="1170080"/>
          </a:xfrm>
        </p:spPr>
        <p:txBody>
          <a:bodyPr/>
          <a:lstStyle/>
          <a:p>
            <a:r>
              <a:rPr lang="en-GB" dirty="0"/>
              <a:t>School Dog Passport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2E5DB-7ECF-436F-89FC-C9656AEDD60A}"/>
              </a:ext>
            </a:extLst>
          </p:cNvPr>
          <p:cNvSpPr txBox="1"/>
          <p:nvPr/>
        </p:nvSpPr>
        <p:spPr>
          <a:xfrm>
            <a:off x="5376611" y="3493146"/>
            <a:ext cx="7547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Mabel</a:t>
            </a:r>
          </a:p>
          <a:p>
            <a:pPr algn="ctr"/>
            <a:r>
              <a:rPr lang="en-GB" sz="4800" dirty="0"/>
              <a:t>Our School Dog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4C87C-2A4F-493A-ACC1-7A2B5B02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941" y="5519622"/>
            <a:ext cx="699310" cy="646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2AFD7-FE08-462C-8B22-ABC56B28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17" y="5686713"/>
            <a:ext cx="699310" cy="64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282EC-CA69-4C93-9A0F-470F9430490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74" y="1139253"/>
            <a:ext cx="4078224" cy="5193792"/>
          </a:xfrm>
          <a:prstGeom prst="rect">
            <a:avLst/>
          </a:prstGeom>
          <a:ln w="50800" cap="rnd" cmpd="thickThin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8EFE7-360B-4E58-8CFB-31506CC0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761" y="2846814"/>
            <a:ext cx="699310" cy="64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9ACC4-295A-42C9-B705-B0265272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161" y="1462419"/>
            <a:ext cx="699310" cy="64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3DE4AE-A6B6-426E-8BC5-5640E153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5" y="4167316"/>
            <a:ext cx="699310" cy="646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0F04F-4A13-4981-B89C-BE6208EF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47" y="2367518"/>
            <a:ext cx="699310" cy="64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70282-6813-4881-8DAC-E5AF742E0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9" y="816087"/>
            <a:ext cx="699310" cy="646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6026F8-A718-4672-B013-4D074E3E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71" y="5855505"/>
            <a:ext cx="699310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FF3-9E97-4117-B35C-591B0BCC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53" y="711141"/>
            <a:ext cx="2997825" cy="1088692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/>
              <a:t>What breed am 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73FCA-B107-4897-BF9B-4BDA5F4F4394}"/>
              </a:ext>
            </a:extLst>
          </p:cNvPr>
          <p:cNvSpPr txBox="1"/>
          <p:nvPr/>
        </p:nvSpPr>
        <p:spPr>
          <a:xfrm>
            <a:off x="943752" y="2783288"/>
            <a:ext cx="108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like playing with my toys, walking, running through long grass, eating and sleeping.  I also enjoy being stroked and cuddled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FE5BF5-A5F5-43F9-BB5B-603E6497E882}"/>
              </a:ext>
            </a:extLst>
          </p:cNvPr>
          <p:cNvSpPr txBox="1">
            <a:spLocks/>
          </p:cNvSpPr>
          <p:nvPr/>
        </p:nvSpPr>
        <p:spPr>
          <a:xfrm>
            <a:off x="943753" y="2867938"/>
            <a:ext cx="2997825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Who are my humans?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86F4E-88B8-47FE-946B-3F526C10E3C4}"/>
              </a:ext>
            </a:extLst>
          </p:cNvPr>
          <p:cNvSpPr txBox="1"/>
          <p:nvPr/>
        </p:nvSpPr>
        <p:spPr>
          <a:xfrm>
            <a:off x="943752" y="3967493"/>
            <a:ext cx="1110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humans are Mrs Barker-Doe and her family.  Sometimes I will have sleep overs with her family and friends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5D3D6B-9218-4819-96FF-9A46DFFC012E}"/>
              </a:ext>
            </a:extLst>
          </p:cNvPr>
          <p:cNvSpPr txBox="1">
            <a:spLocks/>
          </p:cNvSpPr>
          <p:nvPr/>
        </p:nvSpPr>
        <p:spPr>
          <a:xfrm>
            <a:off x="943752" y="3965095"/>
            <a:ext cx="6980315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What three words would describe 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1BC19-6E44-47EE-BB8B-055284FAAFA0}"/>
              </a:ext>
            </a:extLst>
          </p:cNvPr>
          <p:cNvSpPr txBox="1"/>
          <p:nvPr/>
        </p:nvSpPr>
        <p:spPr>
          <a:xfrm>
            <a:off x="943752" y="4985606"/>
            <a:ext cx="1110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Cuddly, calm and friendly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80B2DB-3271-4045-A679-5C5D481610CD}"/>
              </a:ext>
            </a:extLst>
          </p:cNvPr>
          <p:cNvSpPr txBox="1">
            <a:spLocks/>
          </p:cNvSpPr>
          <p:nvPr/>
        </p:nvSpPr>
        <p:spPr>
          <a:xfrm>
            <a:off x="943752" y="4930465"/>
            <a:ext cx="1074274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What do you like best about being a dog?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1C4B3-0730-4770-BEB3-AE6C75A1CDCA}"/>
              </a:ext>
            </a:extLst>
          </p:cNvPr>
          <p:cNvSpPr txBox="1"/>
          <p:nvPr/>
        </p:nvSpPr>
        <p:spPr>
          <a:xfrm>
            <a:off x="943752" y="5948578"/>
            <a:ext cx="1110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love seeing the children in the day and having my belly rubbed! I love listening to children read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9FCF17-1C28-4B1E-8273-4867797BC54D}"/>
              </a:ext>
            </a:extLst>
          </p:cNvPr>
          <p:cNvSpPr txBox="1">
            <a:spLocks/>
          </p:cNvSpPr>
          <p:nvPr/>
        </p:nvSpPr>
        <p:spPr>
          <a:xfrm>
            <a:off x="943753" y="1726836"/>
            <a:ext cx="2997825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My Hobbies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70476-35EF-40E1-909D-DC13E0A8B85C}"/>
              </a:ext>
            </a:extLst>
          </p:cNvPr>
          <p:cNvSpPr txBox="1"/>
          <p:nvPr/>
        </p:nvSpPr>
        <p:spPr>
          <a:xfrm>
            <a:off x="943752" y="1503062"/>
            <a:ext cx="111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a </a:t>
            </a:r>
            <a:r>
              <a:rPr lang="en-GB" dirty="0" err="1"/>
              <a:t>cavapoo</a:t>
            </a:r>
            <a:r>
              <a:rPr lang="en-GB" dirty="0"/>
              <a:t>, which means that I am half Cavalier King Charles Spaniel and Toy Poodle.  My mum is a Cavalier King Charles Spaniel and my dad is a Toy Poodle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9CEA5-0BBB-44E3-A3AF-1F7F8D88EB1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08" y="4464115"/>
            <a:ext cx="1401362" cy="1741573"/>
          </a:xfrm>
          <a:prstGeom prst="rect">
            <a:avLst/>
          </a:prstGeom>
          <a:ln w="50800" cap="rnd" cmpd="thickThin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E2437-DE08-4729-AF78-C6B6E67A3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067" y="53544"/>
            <a:ext cx="1202407" cy="1421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8D744F-E7AC-4E37-B0AB-5EBB0C24F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682" y="35248"/>
            <a:ext cx="1202407" cy="14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FF3-9E97-4117-B35C-591B0BCC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08" y="972097"/>
            <a:ext cx="7615629" cy="159617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/>
              <a:t>What is your favourite book and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73FCA-B107-4897-BF9B-4BDA5F4F4394}"/>
              </a:ext>
            </a:extLst>
          </p:cNvPr>
          <p:cNvSpPr txBox="1"/>
          <p:nvPr/>
        </p:nvSpPr>
        <p:spPr>
          <a:xfrm>
            <a:off x="763818" y="2041280"/>
            <a:ext cx="915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like all books. I really enjoy being read to by everyone, including adults!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FE5BF5-A5F5-43F9-BB5B-603E6497E882}"/>
              </a:ext>
            </a:extLst>
          </p:cNvPr>
          <p:cNvSpPr txBox="1">
            <a:spLocks/>
          </p:cNvSpPr>
          <p:nvPr/>
        </p:nvSpPr>
        <p:spPr>
          <a:xfrm>
            <a:off x="724628" y="2042972"/>
            <a:ext cx="611661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What is your favourite place?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86F4E-88B8-47FE-946B-3F526C10E3C4}"/>
              </a:ext>
            </a:extLst>
          </p:cNvPr>
          <p:cNvSpPr txBox="1"/>
          <p:nvPr/>
        </p:nvSpPr>
        <p:spPr>
          <a:xfrm>
            <a:off x="724628" y="3103400"/>
            <a:ext cx="111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had many holidays with Mrs Barker-Doe and her family.  My favourite places are anywhere that has long grass, as I like to hide from them.  This is good fun!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5D3D6B-9218-4819-96FF-9A46DFFC012E}"/>
              </a:ext>
            </a:extLst>
          </p:cNvPr>
          <p:cNvSpPr txBox="1">
            <a:spLocks/>
          </p:cNvSpPr>
          <p:nvPr/>
        </p:nvSpPr>
        <p:spPr>
          <a:xfrm>
            <a:off x="724628" y="3452495"/>
            <a:ext cx="6980315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What made you want to be a school dog?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1BC19-6E44-47EE-BB8B-055284FAAFA0}"/>
              </a:ext>
            </a:extLst>
          </p:cNvPr>
          <p:cNvSpPr txBox="1"/>
          <p:nvPr/>
        </p:nvSpPr>
        <p:spPr>
          <a:xfrm>
            <a:off x="763818" y="4530644"/>
            <a:ext cx="1110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calm and very friendly.  I am a good listener too.  Mrs Barker-Doe wanted a school dog to look after the children if they need help and my personality was just right for that job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3D112-D93F-4030-88D9-A16F306641EA}"/>
              </a:ext>
            </a:extLst>
          </p:cNvPr>
          <p:cNvSpPr txBox="1"/>
          <p:nvPr/>
        </p:nvSpPr>
        <p:spPr>
          <a:xfrm>
            <a:off x="763818" y="1014797"/>
            <a:ext cx="1110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Anything with a rope that I can pull and I love tennis balls!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96F4128-047D-4F87-BA3F-8D55F5388306}"/>
              </a:ext>
            </a:extLst>
          </p:cNvPr>
          <p:cNvSpPr txBox="1">
            <a:spLocks/>
          </p:cNvSpPr>
          <p:nvPr/>
        </p:nvSpPr>
        <p:spPr>
          <a:xfrm>
            <a:off x="792082" y="23308"/>
            <a:ext cx="598170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What do you like to play with?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146A649-D154-4E2F-ADD6-36AA31DB49E4}"/>
              </a:ext>
            </a:extLst>
          </p:cNvPr>
          <p:cNvSpPr txBox="1">
            <a:spLocks/>
          </p:cNvSpPr>
          <p:nvPr/>
        </p:nvSpPr>
        <p:spPr>
          <a:xfrm>
            <a:off x="724628" y="4810159"/>
            <a:ext cx="598170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/>
              <a:t>Do you have any brother and sisters?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D2C41-01E9-4569-8F8C-60101076BAF8}"/>
              </a:ext>
            </a:extLst>
          </p:cNvPr>
          <p:cNvSpPr txBox="1"/>
          <p:nvPr/>
        </p:nvSpPr>
        <p:spPr>
          <a:xfrm>
            <a:off x="724628" y="5829585"/>
            <a:ext cx="915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came from a large litter of puppies and we all have very happy homes with families that love 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C5A0D-EC0A-450C-9EA1-6F289177776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404612"/>
            <a:ext cx="1447082" cy="1753372"/>
          </a:xfrm>
          <a:prstGeom prst="rect">
            <a:avLst/>
          </a:prstGeom>
          <a:ln w="50800" cap="rnd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7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A70F5-AFB8-4BBE-B360-7AFDA5617F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90" y="764349"/>
            <a:ext cx="4078224" cy="5193792"/>
          </a:xfrm>
          <a:prstGeom prst="rect">
            <a:avLst/>
          </a:prstGeom>
          <a:ln w="50800" cap="rnd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43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73</TotalTime>
  <Words>304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School Dog Passport </vt:lpstr>
      <vt:lpstr>What breed am I?</vt:lpstr>
      <vt:lpstr>What is your favourite book and why?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Dog Passport</dc:title>
  <dc:creator>Jane Barker-Doe</dc:creator>
  <cp:lastModifiedBy>Jane Barker-Doe</cp:lastModifiedBy>
  <cp:revision>10</cp:revision>
  <dcterms:created xsi:type="dcterms:W3CDTF">2023-07-02T12:44:46Z</dcterms:created>
  <dcterms:modified xsi:type="dcterms:W3CDTF">2023-08-31T08:59:28Z</dcterms:modified>
</cp:coreProperties>
</file>